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5"/>
  </p:notesMasterIdLst>
  <p:sldIdLst>
    <p:sldId id="256" r:id="rId2"/>
    <p:sldId id="257" r:id="rId3"/>
    <p:sldId id="387" r:id="rId4"/>
    <p:sldId id="259" r:id="rId5"/>
    <p:sldId id="391" r:id="rId6"/>
    <p:sldId id="261" r:id="rId7"/>
    <p:sldId id="266" r:id="rId8"/>
    <p:sldId id="267" r:id="rId9"/>
    <p:sldId id="385" r:id="rId10"/>
    <p:sldId id="268" r:id="rId11"/>
    <p:sldId id="270" r:id="rId12"/>
    <p:sldId id="271" r:id="rId13"/>
    <p:sldId id="3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676AD-CD8E-4700-AEAB-4C042FF8009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10893-73B9-4760-9138-EFB3BD96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trước hs đã học định nghĩa về GHD, DCNN. Yêu cầu nhắc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9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9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977023-8101-4624-95F8-F2249C8C8C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B6C94B-6D8B-4153-ABAC-A9FD90AE21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9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396C-5C4D-47A8-9A15-058A54AF6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423" y="106327"/>
            <a:ext cx="10072577" cy="137160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Tiết 8+9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1814B-1017-4A5B-BD8E-5464AC875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67" y="1722474"/>
            <a:ext cx="10221433" cy="3535326"/>
          </a:xfrm>
        </p:spPr>
        <p:txBody>
          <a:bodyPr>
            <a:noAutofit/>
          </a:bodyPr>
          <a:lstStyle/>
          <a:p>
            <a:r>
              <a:rPr lang="vi-VN" sz="6000" dirty="0">
                <a:solidFill>
                  <a:srgbClr val="002060"/>
                </a:solidFill>
              </a:rPr>
              <a:t>Chủ đề 1: Các phép đo.</a:t>
            </a:r>
          </a:p>
          <a:p>
            <a:r>
              <a:rPr lang="vi-VN" sz="7200" dirty="0">
                <a:solidFill>
                  <a:srgbClr val="FF0000"/>
                </a:solidFill>
              </a:rPr>
              <a:t> </a:t>
            </a:r>
            <a:r>
              <a:rPr lang="vi-VN" sz="4800" dirty="0">
                <a:solidFill>
                  <a:srgbClr val="FF0000"/>
                </a:solidFill>
              </a:rPr>
              <a:t>Bài 4: Đo chiều dài.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D980-6730-49B2-98E8-BBF7C198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vi-VN" dirty="0">
                <a:solidFill>
                  <a:srgbClr val="C00000"/>
                </a:solidFill>
              </a:rPr>
              <a:t>. Thực hành đo độ dài: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E9E6B3-7024-45AF-89A1-4C6CC0C3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284"/>
            <a:ext cx="10287000" cy="5677786"/>
          </a:xfrm>
        </p:spPr>
      </p:pic>
    </p:spTree>
    <p:extLst>
      <p:ext uri="{BB962C8B-B14F-4D97-AF65-F5344CB8AC3E}">
        <p14:creationId xmlns:p14="http://schemas.microsoft.com/office/powerpoint/2010/main" val="17057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7D5485-BB89-44FF-B4C4-9333152C4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" y="127592"/>
            <a:ext cx="11844670" cy="5337544"/>
          </a:xfrm>
        </p:spPr>
      </p:pic>
    </p:spTree>
    <p:extLst>
      <p:ext uri="{BB962C8B-B14F-4D97-AF65-F5344CB8AC3E}">
        <p14:creationId xmlns:p14="http://schemas.microsoft.com/office/powerpoint/2010/main" val="626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2D13-19BD-4F2F-A489-F6AA3863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08345"/>
            <a:ext cx="10507094" cy="1822421"/>
          </a:xfrm>
        </p:spPr>
        <p:txBody>
          <a:bodyPr>
            <a:normAutofit fontScale="90000"/>
          </a:bodyPr>
          <a:lstStyle/>
          <a:p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1CC64-1E01-4193-A00B-3DFDC869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839433"/>
            <a:ext cx="11270511" cy="40296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5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5B27-8D5A-4B19-8EE7-BC6E5BB6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42" y="212651"/>
            <a:ext cx="11313667" cy="65921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  <a:r>
              <a:rPr lang="vi-VN" sz="6000" dirty="0">
                <a:solidFill>
                  <a:srgbClr val="FF0000"/>
                </a:solidFill>
              </a:rPr>
              <a:t>. Đơn vị và dụng cụ đo chiều dài: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902C0-F61F-4A52-949E-762B875C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86540"/>
            <a:ext cx="10287000" cy="51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25881-BF7C-4F2C-8581-80567C652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41515"/>
            <a:ext cx="6553201" cy="6172200"/>
          </a:xfrm>
        </p:spPr>
      </p:pic>
    </p:spTree>
    <p:extLst>
      <p:ext uri="{BB962C8B-B14F-4D97-AF65-F5344CB8AC3E}">
        <p14:creationId xmlns:p14="http://schemas.microsoft.com/office/powerpoint/2010/main" val="2726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0ACC-4B24-4D89-8CBE-9FDEEF7C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286603"/>
            <a:ext cx="10549625" cy="7023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vi-VN" sz="4400" dirty="0">
                <a:solidFill>
                  <a:srgbClr val="FF0000"/>
                </a:solidFill>
              </a:rPr>
              <a:t>.Đơn vị đo chiều dài: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C524-043E-483F-81DA-346A8E81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5" y="1222743"/>
            <a:ext cx="11419367" cy="153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/>
              <a:t>Đơn vị đo chiều dài trong hệ thống đo lường chính thức của nước ta hiện nay là </a:t>
            </a:r>
            <a:r>
              <a:rPr lang="vi-VN" sz="3600" dirty="0">
                <a:solidFill>
                  <a:srgbClr val="002060"/>
                </a:solidFill>
              </a:rPr>
              <a:t>mét </a:t>
            </a:r>
            <a:r>
              <a:rPr lang="vi-VN" sz="3600" dirty="0"/>
              <a:t>(metre), kí hiệu: </a:t>
            </a:r>
            <a:r>
              <a:rPr lang="vi-VN" sz="3600" dirty="0">
                <a:solidFill>
                  <a:srgbClr val="002060"/>
                </a:solidFill>
              </a:rPr>
              <a:t>m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21A0D-184B-4102-968E-F5C0061A14CB}"/>
              </a:ext>
            </a:extLst>
          </p:cNvPr>
          <p:cNvSpPr txBox="1"/>
          <p:nvPr/>
        </p:nvSpPr>
        <p:spPr>
          <a:xfrm>
            <a:off x="1690577" y="2945219"/>
            <a:ext cx="10185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1mm= 0,001m</a:t>
            </a:r>
          </a:p>
          <a:p>
            <a:r>
              <a:rPr lang="vi-VN" sz="4400" dirty="0"/>
              <a:t>1cm= 0,01m</a:t>
            </a:r>
          </a:p>
          <a:p>
            <a:r>
              <a:rPr lang="vi-VN" sz="4400" dirty="0"/>
              <a:t>1dm=0,1m</a:t>
            </a:r>
          </a:p>
          <a:p>
            <a:r>
              <a:rPr lang="vi-VN" sz="4400" dirty="0"/>
              <a:t>1km= 1000m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09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8C5CF-8BD6-41A1-9162-367844D52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" y="180753"/>
            <a:ext cx="10972799" cy="5688235"/>
          </a:xfrm>
        </p:spPr>
      </p:pic>
    </p:spTree>
    <p:extLst>
      <p:ext uri="{BB962C8B-B14F-4D97-AF65-F5344CB8AC3E}">
        <p14:creationId xmlns:p14="http://schemas.microsoft.com/office/powerpoint/2010/main" val="7028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62BE-8D73-4869-B528-6DC15316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55" y="127592"/>
            <a:ext cx="10058400" cy="51083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vi-VN" sz="3200" dirty="0">
                <a:solidFill>
                  <a:srgbClr val="FF0000"/>
                </a:solidFill>
              </a:rPr>
              <a:t>. Dụng cụ đo chiều dài: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10934-C853-47E9-8761-BE643D79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" y="563527"/>
            <a:ext cx="10175358" cy="61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08D1-E8E9-498C-9B53-7222BC39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vi-VN" dirty="0">
                <a:solidFill>
                  <a:srgbClr val="FF0000"/>
                </a:solidFill>
              </a:rPr>
              <a:t>.</a:t>
            </a:r>
            <a:r>
              <a:rPr lang="vi-VN" sz="4800" dirty="0">
                <a:solidFill>
                  <a:srgbClr val="FF0000"/>
                </a:solidFill>
              </a:rPr>
              <a:t>Dụng cụ đo chiều dài: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5F88-83DD-43E7-9CCF-35F341B3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77386"/>
            <a:ext cx="10058400" cy="3391708"/>
          </a:xfrm>
        </p:spPr>
        <p:txBody>
          <a:bodyPr>
            <a:normAutofit/>
          </a:bodyPr>
          <a:lstStyle/>
          <a:p>
            <a:r>
              <a:rPr lang="vi-VN" sz="5400" dirty="0"/>
              <a:t>-Dụng cụ đo chiều dài là thước.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526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41FE-98E7-4D65-8C0E-E500FDFA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63527"/>
            <a:ext cx="11049355" cy="1450757"/>
          </a:xfrm>
        </p:spPr>
        <p:txBody>
          <a:bodyPr>
            <a:noAutofit/>
          </a:bodyPr>
          <a:lstStyle/>
          <a:p>
            <a:r>
              <a:rPr lang="vi-VN" sz="6000" dirty="0">
                <a:solidFill>
                  <a:srgbClr val="0070C0"/>
                </a:solidFill>
              </a:rPr>
              <a:t>- Khi sử dụng thước ta cần chú ý: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5525-F914-4DDF-9BCD-5B540449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845734"/>
            <a:ext cx="1081543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4400" dirty="0"/>
              <a:t>Giới hạn đo của thước là chiều dài lớn nhất ghi trên thước.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4400" dirty="0"/>
              <a:t>Độ chia nhỏ nhất của thước là chiều dài giữa hai vạch chia liên tiếp trên thước.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56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9130" y="3680012"/>
            <a:ext cx="573741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6" y="189649"/>
            <a:ext cx="11690711" cy="63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406" y="3742796"/>
            <a:ext cx="5082918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027" y="1075333"/>
            <a:ext cx="8774206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A5B49FE-1A2A-445A-92EE-4CB70B6F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1" y="2236529"/>
            <a:ext cx="6830608" cy="22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83C77D25-56F3-4F7E-9F43-DDF2CAEFD7E1}"/>
              </a:ext>
            </a:extLst>
          </p:cNvPr>
          <p:cNvGrpSpPr>
            <a:grpSpLocks/>
          </p:cNvGrpSpPr>
          <p:nvPr/>
        </p:nvGrpSpPr>
        <p:grpSpPr bwMode="auto">
          <a:xfrm>
            <a:off x="675491" y="4536550"/>
            <a:ext cx="6717304" cy="1303290"/>
            <a:chOff x="555507" y="5174654"/>
            <a:chExt cx="8563863" cy="166079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51630413-BB06-4291-A626-FDF45236A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9067D7F-3533-40ED-8C8D-D814BDB7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654"/>
              <a:ext cx="837976" cy="13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551" tIns="53275" rIns="106551" bIns="53275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164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329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2823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3294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D3D2DEB9-4364-4E42-B8D8-24D97EE8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246" y="2177123"/>
            <a:ext cx="3973108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0,5cm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EC3BC81-6325-4AB7-8E9D-7865F7ED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432" y="3587197"/>
            <a:ext cx="3973107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0,1cm </a:t>
            </a:r>
            <a:endParaRPr lang="vi-VN" altLang="vi-VN" sz="2196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93F77B6-6FA8-44F0-9482-6B760F1C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432" y="5060770"/>
            <a:ext cx="3973107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15cm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1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281</Words>
  <Application>Microsoft Office PowerPoint</Application>
  <PresentationFormat>Widescreen</PresentationFormat>
  <Paragraphs>33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Times New Roman</vt:lpstr>
      <vt:lpstr>Wingdings</vt:lpstr>
      <vt:lpstr>Retrospect</vt:lpstr>
      <vt:lpstr>Tiết 8+9</vt:lpstr>
      <vt:lpstr>1. Đơn vị và dụng cụ đo chiều dài:</vt:lpstr>
      <vt:lpstr>PowerPoint Presentation</vt:lpstr>
      <vt:lpstr>a.Đơn vị đo chiều dài:</vt:lpstr>
      <vt:lpstr>PowerPoint Presentation</vt:lpstr>
      <vt:lpstr>b. Dụng cụ đo chiều dài:</vt:lpstr>
      <vt:lpstr>b.Dụng cụ đo chiều dài:</vt:lpstr>
      <vt:lpstr>- Khi sử dụng thước ta cần chú ý:</vt:lpstr>
      <vt:lpstr>PowerPoint Presentation</vt:lpstr>
      <vt:lpstr>2. Thực hành đo độ dài:</vt:lpstr>
      <vt:lpstr>PowerPoint Presentation</vt:lpstr>
      <vt:lpstr>PowerPoint Presentation</vt:lpstr>
      <vt:lpstr>      Khi đo chiều dài của một vật bằng thước, ta cần thực hiện các bước sau: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5</dc:title>
  <dc:creator>Admin</dc:creator>
  <cp:lastModifiedBy>ATAN_2021</cp:lastModifiedBy>
  <cp:revision>13</cp:revision>
  <dcterms:created xsi:type="dcterms:W3CDTF">2021-08-25T12:17:06Z</dcterms:created>
  <dcterms:modified xsi:type="dcterms:W3CDTF">2022-11-20T08:26:28Z</dcterms:modified>
</cp:coreProperties>
</file>